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588" r:id="rId27"/>
    <p:sldId id="270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4" r:id="rId45"/>
    <p:sldId id="422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390" r:id="rId67"/>
    <p:sldId id="502" r:id="rId68"/>
    <p:sldId id="568" r:id="rId69"/>
    <p:sldId id="493" r:id="rId70"/>
    <p:sldId id="542" r:id="rId71"/>
    <p:sldId id="520" r:id="rId72"/>
    <p:sldId id="266" r:id="rId73"/>
    <p:sldId id="272" r:id="rId74"/>
    <p:sldId id="581" r:id="rId75"/>
    <p:sldId id="488" r:id="rId76"/>
    <p:sldId id="392" r:id="rId77"/>
    <p:sldId id="433" r:id="rId78"/>
    <p:sldId id="434" r:id="rId79"/>
    <p:sldId id="435" r:id="rId80"/>
    <p:sldId id="462" r:id="rId81"/>
    <p:sldId id="436" r:id="rId82"/>
    <p:sldId id="582" r:id="rId83"/>
    <p:sldId id="583" r:id="rId84"/>
    <p:sldId id="585" r:id="rId85"/>
    <p:sldId id="523" r:id="rId86"/>
    <p:sldId id="473" r:id="rId87"/>
    <p:sldId id="437" r:id="rId88"/>
    <p:sldId id="500" r:id="rId89"/>
    <p:sldId id="482" r:id="rId90"/>
    <p:sldId id="484" r:id="rId91"/>
    <p:sldId id="586" r:id="rId92"/>
    <p:sldId id="257" r:id="rId93"/>
    <p:sldId id="30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3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pPr lvl="1"/>
            <a:r>
              <a:rPr lang="en-US" sz="1600" dirty="0"/>
              <a:t>Rafael Freitas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(postdoc; now at UC Berkeley)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Jorge Ochoa (BS; now in industry)</a:t>
            </a:r>
          </a:p>
          <a:p>
            <a:pPr lvl="1"/>
            <a:r>
              <a:rPr lang="en-US" sz="1600" dirty="0"/>
              <a:t>Too many (34)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7519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6417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517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5137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5296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89B76-06EB-6844-B5D7-7842605CD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395" y="2020711"/>
            <a:ext cx="4078605" cy="30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/seminar/2023_tsu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1855</Words>
  <Application>Microsoft Macintosh PowerPoint</Application>
  <PresentationFormat>Widescreen</PresentationFormat>
  <Paragraphs>259</Paragraphs>
  <Slides>93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375</cp:revision>
  <cp:lastPrinted>2019-07-23T15:57:34Z</cp:lastPrinted>
  <dcterms:created xsi:type="dcterms:W3CDTF">2019-07-15T15:11:58Z</dcterms:created>
  <dcterms:modified xsi:type="dcterms:W3CDTF">2023-03-29T13:15:03Z</dcterms:modified>
</cp:coreProperties>
</file>